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Layouts/slideLayout24.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3.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2.xml" ContentType="application/vnd.openxmlformats-officedocument.presentationml.slideLayout+xml"/>
  <Override PartName="/ppt/slideLayouts/slideLayout9.xml" ContentType="application/vnd.openxmlformats-officedocument.presentationml.slideLayout+xml"/>
  <Override PartName="/ppt/slideLayouts/slideLayout1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_rels/slideLayout23.xml.rels" ContentType="application/vnd.openxmlformats-package.relationships+xml"/>
  <Override PartName="/ppt/slideLayouts/_rels/slideLayout22.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18.xml.rels" ContentType="application/vnd.openxmlformats-package.relationships+xml"/>
  <Override PartName="/ppt/slideLayouts/_rels/slideLayout17.xml.rels" ContentType="application/vnd.openxmlformats-package.relationships+xml"/>
  <Override PartName="/ppt/slideLayouts/_rels/slideLayout16.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5.xml.rels" ContentType="application/vnd.openxmlformats-package.relationships+xml"/>
  <Override PartName="/ppt/slideLayouts/_rels/slideLayout11.xml.rels" ContentType="application/vnd.openxmlformats-package.relationships+xml"/>
  <Override PartName="/ppt/slideLayouts/_rels/slideLayout9.xml.rels" ContentType="application/vnd.openxmlformats-package.relationships+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5.xml.rels" ContentType="application/vnd.openxmlformats-package.relationships+xml"/>
  <Override PartName="/ppt/slideLayouts/_rels/slideLayout24.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6.xml.rels" ContentType="application/vnd.openxmlformats-package.relationships+xml"/>
  <Override PartName="/ppt/slideLayouts/_rels/slideLayout12.xml.rels" ContentType="application/vnd.openxmlformats-package.relationships+xml"/>
  <Override PartName="/ppt/slideLayouts/_rels/slideLayout1.xml.rels" ContentType="application/vnd.openxmlformats-package.relationships+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media/image8.jpeg" ContentType="image/jpeg"/>
  <Override PartName="/ppt/media/image7.jpeg" ContentType="image/jpeg"/>
  <Override PartName="/ppt/media/image4.png" ContentType="image/png"/>
  <Override PartName="/ppt/media/image6.jpeg" ContentType="image/jpeg"/>
  <Override PartName="/ppt/media/image3.png" ContentType="image/png"/>
  <Override PartName="/ppt/media/image5.jpeg" ContentType="image/jpeg"/>
  <Override PartName="/ppt/media/image2.png" ContentType="image/png"/>
  <Override PartName="/ppt/media/image1.png" ContentType="image/png"/>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presentation.xml" ContentType="application/vnd.openxmlformats-officedocument.presentationml.presentation.main+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Lst>
  <p:sldIdLst>
    <p:sldId id="256" r:id="rId4"/>
    <p:sldId id="257" r:id="rId5"/>
    <p:sldId id="258" r:id="rId6"/>
    <p:sldId id="259" r:id="rId7"/>
  </p:sldIdLst>
  <p:sldSz cx="10080625" cy="7559675"/>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24" name="PlaceHolder 2"/>
          <p:cNvSpPr>
            <a:spLocks noGrp="1"/>
          </p:cNvSpPr>
          <p:nvPr>
            <p:ph type="body"/>
          </p:nvPr>
        </p:nvSpPr>
        <p:spPr>
          <a:xfrm>
            <a:off x="504000" y="1769040"/>
            <a:ext cx="9071280" cy="2090880"/>
          </a:xfrm>
          <a:prstGeom prst="rect">
            <a:avLst/>
          </a:prstGeom>
        </p:spPr>
        <p:txBody>
          <a:bodyPr lIns="0" rIns="0" tIns="0" bIns="0"/>
          <a:p>
            <a:endParaRPr/>
          </a:p>
        </p:txBody>
      </p:sp>
      <p:sp>
        <p:nvSpPr>
          <p:cNvPr id="25" name="PlaceHolder 3"/>
          <p:cNvSpPr>
            <a:spLocks noGrp="1"/>
          </p:cNvSpPr>
          <p:nvPr>
            <p:ph type="body"/>
          </p:nvPr>
        </p:nvSpPr>
        <p:spPr>
          <a:xfrm>
            <a:off x="504000" y="4059000"/>
            <a:ext cx="9071280" cy="2090880"/>
          </a:xfrm>
          <a:prstGeom prst="rect">
            <a:avLst/>
          </a:prstGeom>
        </p:spPr>
        <p:txBody>
          <a:bodyPr lIns="0" rIns="0" tIns="0" bIns="0"/>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27" name="PlaceHolder 2"/>
          <p:cNvSpPr>
            <a:spLocks noGrp="1"/>
          </p:cNvSpPr>
          <p:nvPr>
            <p:ph type="body"/>
          </p:nvPr>
        </p:nvSpPr>
        <p:spPr>
          <a:xfrm>
            <a:off x="504000" y="1769040"/>
            <a:ext cx="4426560" cy="2090880"/>
          </a:xfrm>
          <a:prstGeom prst="rect">
            <a:avLst/>
          </a:prstGeom>
        </p:spPr>
        <p:txBody>
          <a:bodyPr lIns="0" rIns="0" tIns="0" bIns="0"/>
          <a:p>
            <a:endParaRPr/>
          </a:p>
        </p:txBody>
      </p:sp>
      <p:sp>
        <p:nvSpPr>
          <p:cNvPr id="28" name="PlaceHolder 3"/>
          <p:cNvSpPr>
            <a:spLocks noGrp="1"/>
          </p:cNvSpPr>
          <p:nvPr>
            <p:ph type="body"/>
          </p:nvPr>
        </p:nvSpPr>
        <p:spPr>
          <a:xfrm>
            <a:off x="5152320" y="1769040"/>
            <a:ext cx="4426560" cy="2090880"/>
          </a:xfrm>
          <a:prstGeom prst="rect">
            <a:avLst/>
          </a:prstGeom>
        </p:spPr>
        <p:txBody>
          <a:bodyPr lIns="0" rIns="0" tIns="0" bIns="0"/>
          <a:p>
            <a:endParaRPr/>
          </a:p>
        </p:txBody>
      </p:sp>
      <p:sp>
        <p:nvSpPr>
          <p:cNvPr id="29" name="PlaceHolder 4"/>
          <p:cNvSpPr>
            <a:spLocks noGrp="1"/>
          </p:cNvSpPr>
          <p:nvPr>
            <p:ph type="body"/>
          </p:nvPr>
        </p:nvSpPr>
        <p:spPr>
          <a:xfrm>
            <a:off x="5152320" y="4059000"/>
            <a:ext cx="4426560" cy="2090880"/>
          </a:xfrm>
          <a:prstGeom prst="rect">
            <a:avLst/>
          </a:prstGeom>
        </p:spPr>
        <p:txBody>
          <a:bodyPr lIns="0" rIns="0" tIns="0" bIns="0"/>
          <a:p>
            <a:endParaRPr/>
          </a:p>
        </p:txBody>
      </p:sp>
      <p:sp>
        <p:nvSpPr>
          <p:cNvPr id="30" name="PlaceHolder 5"/>
          <p:cNvSpPr>
            <a:spLocks noGrp="1"/>
          </p:cNvSpPr>
          <p:nvPr>
            <p:ph type="body"/>
          </p:nvPr>
        </p:nvSpPr>
        <p:spPr>
          <a:xfrm>
            <a:off x="504000" y="4059000"/>
            <a:ext cx="4426560" cy="2090880"/>
          </a:xfrm>
          <a:prstGeom prst="rect">
            <a:avLst/>
          </a:prstGeom>
        </p:spPr>
        <p:txBody>
          <a:bodyPr lIns="0" rIns="0" tIns="0" bIns="0"/>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32" name="PlaceHolder 2"/>
          <p:cNvSpPr>
            <a:spLocks noGrp="1"/>
          </p:cNvSpPr>
          <p:nvPr>
            <p:ph type="body"/>
          </p:nvPr>
        </p:nvSpPr>
        <p:spPr>
          <a:xfrm>
            <a:off x="504000" y="1769040"/>
            <a:ext cx="9071280" cy="4384080"/>
          </a:xfrm>
          <a:prstGeom prst="rect">
            <a:avLst/>
          </a:prstGeom>
        </p:spPr>
        <p:txBody>
          <a:bodyPr lIns="0" rIns="0" tIns="0" bIns="0"/>
          <a:p>
            <a:endParaRPr/>
          </a:p>
        </p:txBody>
      </p:sp>
      <p:sp>
        <p:nvSpPr>
          <p:cNvPr id="33" name="PlaceHolder 3"/>
          <p:cNvSpPr>
            <a:spLocks noGrp="1"/>
          </p:cNvSpPr>
          <p:nvPr>
            <p:ph type="body"/>
          </p:nvPr>
        </p:nvSpPr>
        <p:spPr>
          <a:xfrm>
            <a:off x="504000" y="1769040"/>
            <a:ext cx="9071280" cy="4384080"/>
          </a:xfrm>
          <a:prstGeom prst="rect">
            <a:avLst/>
          </a:prstGeom>
        </p:spPr>
        <p:txBody>
          <a:bodyPr lIns="0" rIns="0" tIns="0" bIns="0"/>
          <a:p>
            <a:endParaRPr/>
          </a:p>
        </p:txBody>
      </p:sp>
      <p:pic>
        <p:nvPicPr>
          <p:cNvPr id="34" name="" descr=""/>
          <p:cNvPicPr/>
          <p:nvPr/>
        </p:nvPicPr>
        <p:blipFill>
          <a:blip r:embed="rId2"/>
          <a:stretch>
            <a:fillRect/>
          </a:stretch>
        </p:blipFill>
        <p:spPr>
          <a:xfrm>
            <a:off x="2292120" y="1769040"/>
            <a:ext cx="5494680" cy="4384080"/>
          </a:xfrm>
          <a:prstGeom prst="rect">
            <a:avLst/>
          </a:prstGeom>
          <a:ln>
            <a:noFill/>
          </a:ln>
        </p:spPr>
      </p:pic>
      <p:pic>
        <p:nvPicPr>
          <p:cNvPr id="35" name="" descr=""/>
          <p:cNvPicPr/>
          <p:nvPr/>
        </p:nvPicPr>
        <p:blipFill>
          <a:blip r:embed="rId3"/>
          <a:stretch>
            <a:fillRect/>
          </a:stretch>
        </p:blipFill>
        <p:spPr>
          <a:xfrm>
            <a:off x="2292120" y="1769040"/>
            <a:ext cx="5494680" cy="438408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39" name="PlaceHolder 2"/>
          <p:cNvSpPr>
            <a:spLocks noGrp="1"/>
          </p:cNvSpPr>
          <p:nvPr>
            <p:ph type="subTitle"/>
          </p:nvPr>
        </p:nvSpPr>
        <p:spPr>
          <a:xfrm>
            <a:off x="504000" y="1769040"/>
            <a:ext cx="9071280" cy="4384440"/>
          </a:xfrm>
          <a:prstGeom prst="rect">
            <a:avLst/>
          </a:prstGeom>
        </p:spPr>
        <p:txBody>
          <a:bodyPr lIns="0" rIns="0" tIns="0" bIns="0" anchor="ctr"/>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41" name="PlaceHolder 2"/>
          <p:cNvSpPr>
            <a:spLocks noGrp="1"/>
          </p:cNvSpPr>
          <p:nvPr>
            <p:ph type="body"/>
          </p:nvPr>
        </p:nvSpPr>
        <p:spPr>
          <a:xfrm>
            <a:off x="504000" y="1769040"/>
            <a:ext cx="9071280" cy="4384080"/>
          </a:xfrm>
          <a:prstGeom prst="rect">
            <a:avLst/>
          </a:prstGeom>
        </p:spPr>
        <p:txBody>
          <a:bodyPr lIns="0" rIns="0" tIns="0" bIns="0"/>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43" name="PlaceHolder 2"/>
          <p:cNvSpPr>
            <a:spLocks noGrp="1"/>
          </p:cNvSpPr>
          <p:nvPr>
            <p:ph type="body"/>
          </p:nvPr>
        </p:nvSpPr>
        <p:spPr>
          <a:xfrm>
            <a:off x="504000" y="1769040"/>
            <a:ext cx="4426560" cy="4384080"/>
          </a:xfrm>
          <a:prstGeom prst="rect">
            <a:avLst/>
          </a:prstGeom>
        </p:spPr>
        <p:txBody>
          <a:bodyPr lIns="0" rIns="0" tIns="0" bIns="0"/>
          <a:p>
            <a:endParaRPr/>
          </a:p>
        </p:txBody>
      </p:sp>
      <p:sp>
        <p:nvSpPr>
          <p:cNvPr id="44" name="PlaceHolder 3"/>
          <p:cNvSpPr>
            <a:spLocks noGrp="1"/>
          </p:cNvSpPr>
          <p:nvPr>
            <p:ph type="body"/>
          </p:nvPr>
        </p:nvSpPr>
        <p:spPr>
          <a:xfrm>
            <a:off x="5152320" y="1769040"/>
            <a:ext cx="4426560" cy="4384080"/>
          </a:xfrm>
          <a:prstGeom prst="rect">
            <a:avLst/>
          </a:prstGeom>
        </p:spPr>
        <p:txBody>
          <a:bodyPr lIns="0" rIns="0" tIns="0" bIns="0"/>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46" name="PlaceHolder 1"/>
          <p:cNvSpPr>
            <a:spLocks noGrp="1"/>
          </p:cNvSpPr>
          <p:nvPr>
            <p:ph type="subTitle"/>
          </p:nvPr>
        </p:nvSpPr>
        <p:spPr>
          <a:xfrm>
            <a:off x="504000" y="301320"/>
            <a:ext cx="9071280" cy="5852160"/>
          </a:xfrm>
          <a:prstGeom prst="rect">
            <a:avLst/>
          </a:prstGeom>
        </p:spPr>
        <p:txBody>
          <a:bodyPr lIns="0" rIns="0" tIns="0" bIns="0" anchor="ctr"/>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48" name="PlaceHolder 2"/>
          <p:cNvSpPr>
            <a:spLocks noGrp="1"/>
          </p:cNvSpPr>
          <p:nvPr>
            <p:ph type="body"/>
          </p:nvPr>
        </p:nvSpPr>
        <p:spPr>
          <a:xfrm>
            <a:off x="504000" y="1769040"/>
            <a:ext cx="4426560" cy="2090880"/>
          </a:xfrm>
          <a:prstGeom prst="rect">
            <a:avLst/>
          </a:prstGeom>
        </p:spPr>
        <p:txBody>
          <a:bodyPr lIns="0" rIns="0" tIns="0" bIns="0"/>
          <a:p>
            <a:endParaRPr/>
          </a:p>
        </p:txBody>
      </p:sp>
      <p:sp>
        <p:nvSpPr>
          <p:cNvPr id="49" name="PlaceHolder 3"/>
          <p:cNvSpPr>
            <a:spLocks noGrp="1"/>
          </p:cNvSpPr>
          <p:nvPr>
            <p:ph type="body"/>
          </p:nvPr>
        </p:nvSpPr>
        <p:spPr>
          <a:xfrm>
            <a:off x="504000" y="4059000"/>
            <a:ext cx="4426560" cy="2090880"/>
          </a:xfrm>
          <a:prstGeom prst="rect">
            <a:avLst/>
          </a:prstGeom>
        </p:spPr>
        <p:txBody>
          <a:bodyPr lIns="0" rIns="0" tIns="0" bIns="0"/>
          <a:p>
            <a:endParaRPr/>
          </a:p>
        </p:txBody>
      </p:sp>
      <p:sp>
        <p:nvSpPr>
          <p:cNvPr id="50" name="PlaceHolder 4"/>
          <p:cNvSpPr>
            <a:spLocks noGrp="1"/>
          </p:cNvSpPr>
          <p:nvPr>
            <p:ph type="body"/>
          </p:nvPr>
        </p:nvSpPr>
        <p:spPr>
          <a:xfrm>
            <a:off x="5152320" y="1769040"/>
            <a:ext cx="4426560" cy="4384080"/>
          </a:xfrm>
          <a:prstGeom prst="rect">
            <a:avLst/>
          </a:prstGeom>
        </p:spPr>
        <p:txBody>
          <a:bodyPr lIns="0" rIns="0" tIns="0" bIns="0"/>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3" name="PlaceHolder 2"/>
          <p:cNvSpPr>
            <a:spLocks noGrp="1"/>
          </p:cNvSpPr>
          <p:nvPr>
            <p:ph type="subTitle"/>
          </p:nvPr>
        </p:nvSpPr>
        <p:spPr>
          <a:xfrm>
            <a:off x="504000" y="1769040"/>
            <a:ext cx="9071280" cy="4384440"/>
          </a:xfrm>
          <a:prstGeom prst="rect">
            <a:avLst/>
          </a:prstGeom>
        </p:spPr>
        <p:txBody>
          <a:bodyPr lIns="0" rIns="0" tIns="0" bIns="0" anchor="ctr"/>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52" name="PlaceHolder 2"/>
          <p:cNvSpPr>
            <a:spLocks noGrp="1"/>
          </p:cNvSpPr>
          <p:nvPr>
            <p:ph type="body"/>
          </p:nvPr>
        </p:nvSpPr>
        <p:spPr>
          <a:xfrm>
            <a:off x="504000" y="1769040"/>
            <a:ext cx="4426560" cy="4384080"/>
          </a:xfrm>
          <a:prstGeom prst="rect">
            <a:avLst/>
          </a:prstGeom>
        </p:spPr>
        <p:txBody>
          <a:bodyPr lIns="0" rIns="0" tIns="0" bIns="0"/>
          <a:p>
            <a:endParaRPr/>
          </a:p>
        </p:txBody>
      </p:sp>
      <p:sp>
        <p:nvSpPr>
          <p:cNvPr id="53" name="PlaceHolder 3"/>
          <p:cNvSpPr>
            <a:spLocks noGrp="1"/>
          </p:cNvSpPr>
          <p:nvPr>
            <p:ph type="body"/>
          </p:nvPr>
        </p:nvSpPr>
        <p:spPr>
          <a:xfrm>
            <a:off x="5152320" y="1769040"/>
            <a:ext cx="4426560" cy="2090880"/>
          </a:xfrm>
          <a:prstGeom prst="rect">
            <a:avLst/>
          </a:prstGeom>
        </p:spPr>
        <p:txBody>
          <a:bodyPr lIns="0" rIns="0" tIns="0" bIns="0"/>
          <a:p>
            <a:endParaRPr/>
          </a:p>
        </p:txBody>
      </p:sp>
      <p:sp>
        <p:nvSpPr>
          <p:cNvPr id="54" name="PlaceHolder 4"/>
          <p:cNvSpPr>
            <a:spLocks noGrp="1"/>
          </p:cNvSpPr>
          <p:nvPr>
            <p:ph type="body"/>
          </p:nvPr>
        </p:nvSpPr>
        <p:spPr>
          <a:xfrm>
            <a:off x="5152320" y="4059000"/>
            <a:ext cx="4426560" cy="2090880"/>
          </a:xfrm>
          <a:prstGeom prst="rect">
            <a:avLst/>
          </a:prstGeom>
        </p:spPr>
        <p:txBody>
          <a:bodyPr lIns="0" rIns="0" tIns="0" bIns="0"/>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56" name="PlaceHolder 2"/>
          <p:cNvSpPr>
            <a:spLocks noGrp="1"/>
          </p:cNvSpPr>
          <p:nvPr>
            <p:ph type="body"/>
          </p:nvPr>
        </p:nvSpPr>
        <p:spPr>
          <a:xfrm>
            <a:off x="504000" y="1769040"/>
            <a:ext cx="4426560" cy="2090880"/>
          </a:xfrm>
          <a:prstGeom prst="rect">
            <a:avLst/>
          </a:prstGeom>
        </p:spPr>
        <p:txBody>
          <a:bodyPr lIns="0" rIns="0" tIns="0" bIns="0"/>
          <a:p>
            <a:endParaRPr/>
          </a:p>
        </p:txBody>
      </p:sp>
      <p:sp>
        <p:nvSpPr>
          <p:cNvPr id="57" name="PlaceHolder 3"/>
          <p:cNvSpPr>
            <a:spLocks noGrp="1"/>
          </p:cNvSpPr>
          <p:nvPr>
            <p:ph type="body"/>
          </p:nvPr>
        </p:nvSpPr>
        <p:spPr>
          <a:xfrm>
            <a:off x="5152320" y="1769040"/>
            <a:ext cx="4426560" cy="2090880"/>
          </a:xfrm>
          <a:prstGeom prst="rect">
            <a:avLst/>
          </a:prstGeom>
        </p:spPr>
        <p:txBody>
          <a:bodyPr lIns="0" rIns="0" tIns="0" bIns="0"/>
          <a:p>
            <a:endParaRPr/>
          </a:p>
        </p:txBody>
      </p:sp>
      <p:sp>
        <p:nvSpPr>
          <p:cNvPr id="58" name="PlaceHolder 4"/>
          <p:cNvSpPr>
            <a:spLocks noGrp="1"/>
          </p:cNvSpPr>
          <p:nvPr>
            <p:ph type="body"/>
          </p:nvPr>
        </p:nvSpPr>
        <p:spPr>
          <a:xfrm>
            <a:off x="504000" y="4059000"/>
            <a:ext cx="9071280" cy="2090880"/>
          </a:xfrm>
          <a:prstGeom prst="rect">
            <a:avLst/>
          </a:prstGeom>
        </p:spPr>
        <p:txBody>
          <a:bodyPr lIns="0" rIns="0" tIns="0" bIns="0"/>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60" name="PlaceHolder 2"/>
          <p:cNvSpPr>
            <a:spLocks noGrp="1"/>
          </p:cNvSpPr>
          <p:nvPr>
            <p:ph type="body"/>
          </p:nvPr>
        </p:nvSpPr>
        <p:spPr>
          <a:xfrm>
            <a:off x="504000" y="1769040"/>
            <a:ext cx="9071280" cy="2090880"/>
          </a:xfrm>
          <a:prstGeom prst="rect">
            <a:avLst/>
          </a:prstGeom>
        </p:spPr>
        <p:txBody>
          <a:bodyPr lIns="0" rIns="0" tIns="0" bIns="0"/>
          <a:p>
            <a:endParaRPr/>
          </a:p>
        </p:txBody>
      </p:sp>
      <p:sp>
        <p:nvSpPr>
          <p:cNvPr id="61" name="PlaceHolder 3"/>
          <p:cNvSpPr>
            <a:spLocks noGrp="1"/>
          </p:cNvSpPr>
          <p:nvPr>
            <p:ph type="body"/>
          </p:nvPr>
        </p:nvSpPr>
        <p:spPr>
          <a:xfrm>
            <a:off x="504000" y="4059000"/>
            <a:ext cx="9071280" cy="2090880"/>
          </a:xfrm>
          <a:prstGeom prst="rect">
            <a:avLst/>
          </a:prstGeom>
        </p:spPr>
        <p:txBody>
          <a:bodyPr lIns="0" rIns="0" tIns="0" bIns="0"/>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63" name="PlaceHolder 2"/>
          <p:cNvSpPr>
            <a:spLocks noGrp="1"/>
          </p:cNvSpPr>
          <p:nvPr>
            <p:ph type="body"/>
          </p:nvPr>
        </p:nvSpPr>
        <p:spPr>
          <a:xfrm>
            <a:off x="504000" y="1769040"/>
            <a:ext cx="4426560" cy="2090880"/>
          </a:xfrm>
          <a:prstGeom prst="rect">
            <a:avLst/>
          </a:prstGeom>
        </p:spPr>
        <p:txBody>
          <a:bodyPr lIns="0" rIns="0" tIns="0" bIns="0"/>
          <a:p>
            <a:endParaRPr/>
          </a:p>
        </p:txBody>
      </p:sp>
      <p:sp>
        <p:nvSpPr>
          <p:cNvPr id="64" name="PlaceHolder 3"/>
          <p:cNvSpPr>
            <a:spLocks noGrp="1"/>
          </p:cNvSpPr>
          <p:nvPr>
            <p:ph type="body"/>
          </p:nvPr>
        </p:nvSpPr>
        <p:spPr>
          <a:xfrm>
            <a:off x="5152320" y="1769040"/>
            <a:ext cx="4426560" cy="2090880"/>
          </a:xfrm>
          <a:prstGeom prst="rect">
            <a:avLst/>
          </a:prstGeom>
        </p:spPr>
        <p:txBody>
          <a:bodyPr lIns="0" rIns="0" tIns="0" bIns="0"/>
          <a:p>
            <a:endParaRPr/>
          </a:p>
        </p:txBody>
      </p:sp>
      <p:sp>
        <p:nvSpPr>
          <p:cNvPr id="65" name="PlaceHolder 4"/>
          <p:cNvSpPr>
            <a:spLocks noGrp="1"/>
          </p:cNvSpPr>
          <p:nvPr>
            <p:ph type="body"/>
          </p:nvPr>
        </p:nvSpPr>
        <p:spPr>
          <a:xfrm>
            <a:off x="5152320" y="4059000"/>
            <a:ext cx="4426560" cy="2090880"/>
          </a:xfrm>
          <a:prstGeom prst="rect">
            <a:avLst/>
          </a:prstGeom>
        </p:spPr>
        <p:txBody>
          <a:bodyPr lIns="0" rIns="0" tIns="0" bIns="0"/>
          <a:p>
            <a:endParaRPr/>
          </a:p>
        </p:txBody>
      </p:sp>
      <p:sp>
        <p:nvSpPr>
          <p:cNvPr id="66" name="PlaceHolder 5"/>
          <p:cNvSpPr>
            <a:spLocks noGrp="1"/>
          </p:cNvSpPr>
          <p:nvPr>
            <p:ph type="body"/>
          </p:nvPr>
        </p:nvSpPr>
        <p:spPr>
          <a:xfrm>
            <a:off x="504000" y="4059000"/>
            <a:ext cx="4426560" cy="2090880"/>
          </a:xfrm>
          <a:prstGeom prst="rect">
            <a:avLst/>
          </a:prstGeom>
        </p:spPr>
        <p:txBody>
          <a:bodyPr lIns="0" rIns="0" tIns="0" bIns="0"/>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68" name="PlaceHolder 2"/>
          <p:cNvSpPr>
            <a:spLocks noGrp="1"/>
          </p:cNvSpPr>
          <p:nvPr>
            <p:ph type="body"/>
          </p:nvPr>
        </p:nvSpPr>
        <p:spPr>
          <a:xfrm>
            <a:off x="504000" y="1769040"/>
            <a:ext cx="9071280" cy="4384080"/>
          </a:xfrm>
          <a:prstGeom prst="rect">
            <a:avLst/>
          </a:prstGeom>
        </p:spPr>
        <p:txBody>
          <a:bodyPr lIns="0" rIns="0" tIns="0" bIns="0"/>
          <a:p>
            <a:endParaRPr/>
          </a:p>
        </p:txBody>
      </p:sp>
      <p:sp>
        <p:nvSpPr>
          <p:cNvPr id="69" name="PlaceHolder 3"/>
          <p:cNvSpPr>
            <a:spLocks noGrp="1"/>
          </p:cNvSpPr>
          <p:nvPr>
            <p:ph type="body"/>
          </p:nvPr>
        </p:nvSpPr>
        <p:spPr>
          <a:xfrm>
            <a:off x="504000" y="1769040"/>
            <a:ext cx="9071280" cy="4384080"/>
          </a:xfrm>
          <a:prstGeom prst="rect">
            <a:avLst/>
          </a:prstGeom>
        </p:spPr>
        <p:txBody>
          <a:bodyPr lIns="0" rIns="0" tIns="0" bIns="0"/>
          <a:p>
            <a:endParaRPr/>
          </a:p>
        </p:txBody>
      </p:sp>
      <p:pic>
        <p:nvPicPr>
          <p:cNvPr id="70" name="" descr=""/>
          <p:cNvPicPr/>
          <p:nvPr/>
        </p:nvPicPr>
        <p:blipFill>
          <a:blip r:embed="rId2"/>
          <a:stretch>
            <a:fillRect/>
          </a:stretch>
        </p:blipFill>
        <p:spPr>
          <a:xfrm>
            <a:off x="2292120" y="1769040"/>
            <a:ext cx="5494680" cy="4384080"/>
          </a:xfrm>
          <a:prstGeom prst="rect">
            <a:avLst/>
          </a:prstGeom>
          <a:ln>
            <a:noFill/>
          </a:ln>
        </p:spPr>
      </p:pic>
      <p:pic>
        <p:nvPicPr>
          <p:cNvPr id="71" name="" descr=""/>
          <p:cNvPicPr/>
          <p:nvPr/>
        </p:nvPicPr>
        <p:blipFill>
          <a:blip r:embed="rId3"/>
          <a:stretch>
            <a:fillRect/>
          </a:stretch>
        </p:blipFill>
        <p:spPr>
          <a:xfrm>
            <a:off x="2292120" y="1769040"/>
            <a:ext cx="5494680" cy="4384080"/>
          </a:xfrm>
          <a:prstGeom prst="rect">
            <a:avLst/>
          </a:prstGeom>
          <a:ln>
            <a:noFill/>
          </a:ln>
        </p:spPr>
      </p:pic>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5" name="PlaceHolder 2"/>
          <p:cNvSpPr>
            <a:spLocks noGrp="1"/>
          </p:cNvSpPr>
          <p:nvPr>
            <p:ph type="body"/>
          </p:nvPr>
        </p:nvSpPr>
        <p:spPr>
          <a:xfrm>
            <a:off x="504000" y="1769040"/>
            <a:ext cx="9071280" cy="4384080"/>
          </a:xfrm>
          <a:prstGeom prst="rect">
            <a:avLst/>
          </a:prstGeom>
        </p:spPr>
        <p:txBody>
          <a:bodyPr lIns="0" rIns="0" tIns="0" bIns="0"/>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7" name="PlaceHolder 2"/>
          <p:cNvSpPr>
            <a:spLocks noGrp="1"/>
          </p:cNvSpPr>
          <p:nvPr>
            <p:ph type="body"/>
          </p:nvPr>
        </p:nvSpPr>
        <p:spPr>
          <a:xfrm>
            <a:off x="504000" y="1769040"/>
            <a:ext cx="4426560" cy="4384080"/>
          </a:xfrm>
          <a:prstGeom prst="rect">
            <a:avLst/>
          </a:prstGeom>
        </p:spPr>
        <p:txBody>
          <a:bodyPr lIns="0" rIns="0" tIns="0" bIns="0"/>
          <a:p>
            <a:endParaRPr/>
          </a:p>
        </p:txBody>
      </p:sp>
      <p:sp>
        <p:nvSpPr>
          <p:cNvPr id="8" name="PlaceHolder 3"/>
          <p:cNvSpPr>
            <a:spLocks noGrp="1"/>
          </p:cNvSpPr>
          <p:nvPr>
            <p:ph type="body"/>
          </p:nvPr>
        </p:nvSpPr>
        <p:spPr>
          <a:xfrm>
            <a:off x="5152320" y="1769040"/>
            <a:ext cx="4426560" cy="4384080"/>
          </a:xfrm>
          <a:prstGeom prst="rect">
            <a:avLst/>
          </a:prstGeom>
        </p:spPr>
        <p:txBody>
          <a:bodyPr lIns="0" rIns="0" tIns="0" bIns="0"/>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301320"/>
            <a:ext cx="9071280" cy="5852160"/>
          </a:xfrm>
          <a:prstGeom prst="rect">
            <a:avLst/>
          </a:prstGeom>
        </p:spPr>
        <p:txBody>
          <a:bodyPr lIns="0" rIns="0" tIns="0" bIns="0" anchor="ctr"/>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12" name="PlaceHolder 2"/>
          <p:cNvSpPr>
            <a:spLocks noGrp="1"/>
          </p:cNvSpPr>
          <p:nvPr>
            <p:ph type="body"/>
          </p:nvPr>
        </p:nvSpPr>
        <p:spPr>
          <a:xfrm>
            <a:off x="504000" y="1769040"/>
            <a:ext cx="4426560" cy="2090880"/>
          </a:xfrm>
          <a:prstGeom prst="rect">
            <a:avLst/>
          </a:prstGeom>
        </p:spPr>
        <p:txBody>
          <a:bodyPr lIns="0" rIns="0" tIns="0" bIns="0"/>
          <a:p>
            <a:endParaRPr/>
          </a:p>
        </p:txBody>
      </p:sp>
      <p:sp>
        <p:nvSpPr>
          <p:cNvPr id="13" name="PlaceHolder 3"/>
          <p:cNvSpPr>
            <a:spLocks noGrp="1"/>
          </p:cNvSpPr>
          <p:nvPr>
            <p:ph type="body"/>
          </p:nvPr>
        </p:nvSpPr>
        <p:spPr>
          <a:xfrm>
            <a:off x="504000" y="4059000"/>
            <a:ext cx="4426560" cy="2090880"/>
          </a:xfrm>
          <a:prstGeom prst="rect">
            <a:avLst/>
          </a:prstGeom>
        </p:spPr>
        <p:txBody>
          <a:bodyPr lIns="0" rIns="0" tIns="0" bIns="0"/>
          <a:p>
            <a:endParaRPr/>
          </a:p>
        </p:txBody>
      </p:sp>
      <p:sp>
        <p:nvSpPr>
          <p:cNvPr id="14" name="PlaceHolder 4"/>
          <p:cNvSpPr>
            <a:spLocks noGrp="1"/>
          </p:cNvSpPr>
          <p:nvPr>
            <p:ph type="body"/>
          </p:nvPr>
        </p:nvSpPr>
        <p:spPr>
          <a:xfrm>
            <a:off x="5152320" y="1769040"/>
            <a:ext cx="4426560" cy="4384080"/>
          </a:xfrm>
          <a:prstGeom prst="rect">
            <a:avLst/>
          </a:prstGeom>
        </p:spPr>
        <p:txBody>
          <a:bodyPr lIns="0" rIns="0" tIns="0" bIns="0"/>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16" name="PlaceHolder 2"/>
          <p:cNvSpPr>
            <a:spLocks noGrp="1"/>
          </p:cNvSpPr>
          <p:nvPr>
            <p:ph type="body"/>
          </p:nvPr>
        </p:nvSpPr>
        <p:spPr>
          <a:xfrm>
            <a:off x="504000" y="1769040"/>
            <a:ext cx="4426560" cy="4384080"/>
          </a:xfrm>
          <a:prstGeom prst="rect">
            <a:avLst/>
          </a:prstGeom>
        </p:spPr>
        <p:txBody>
          <a:bodyPr lIns="0" rIns="0" tIns="0" bIns="0"/>
          <a:p>
            <a:endParaRPr/>
          </a:p>
        </p:txBody>
      </p:sp>
      <p:sp>
        <p:nvSpPr>
          <p:cNvPr id="17" name="PlaceHolder 3"/>
          <p:cNvSpPr>
            <a:spLocks noGrp="1"/>
          </p:cNvSpPr>
          <p:nvPr>
            <p:ph type="body"/>
          </p:nvPr>
        </p:nvSpPr>
        <p:spPr>
          <a:xfrm>
            <a:off x="5152320" y="1769040"/>
            <a:ext cx="4426560" cy="2090880"/>
          </a:xfrm>
          <a:prstGeom prst="rect">
            <a:avLst/>
          </a:prstGeom>
        </p:spPr>
        <p:txBody>
          <a:bodyPr lIns="0" rIns="0" tIns="0" bIns="0"/>
          <a:p>
            <a:endParaRPr/>
          </a:p>
        </p:txBody>
      </p:sp>
      <p:sp>
        <p:nvSpPr>
          <p:cNvPr id="18" name="PlaceHolder 4"/>
          <p:cNvSpPr>
            <a:spLocks noGrp="1"/>
          </p:cNvSpPr>
          <p:nvPr>
            <p:ph type="body"/>
          </p:nvPr>
        </p:nvSpPr>
        <p:spPr>
          <a:xfrm>
            <a:off x="5152320" y="4059000"/>
            <a:ext cx="4426560" cy="2090880"/>
          </a:xfrm>
          <a:prstGeom prst="rect">
            <a:avLst/>
          </a:prstGeom>
        </p:spPr>
        <p:txBody>
          <a:bodyPr lIns="0" rIns="0" tIns="0" bIns="0"/>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301320"/>
            <a:ext cx="9071280" cy="1262520"/>
          </a:xfrm>
          <a:prstGeom prst="rect">
            <a:avLst/>
          </a:prstGeom>
        </p:spPr>
        <p:txBody>
          <a:bodyPr lIns="0" rIns="0" tIns="0" bIns="0" anchor="ctr"/>
          <a:p>
            <a:pPr algn="ctr"/>
            <a:endParaRPr/>
          </a:p>
        </p:txBody>
      </p:sp>
      <p:sp>
        <p:nvSpPr>
          <p:cNvPr id="20" name="PlaceHolder 2"/>
          <p:cNvSpPr>
            <a:spLocks noGrp="1"/>
          </p:cNvSpPr>
          <p:nvPr>
            <p:ph type="body"/>
          </p:nvPr>
        </p:nvSpPr>
        <p:spPr>
          <a:xfrm>
            <a:off x="504000" y="1769040"/>
            <a:ext cx="4426560" cy="2090880"/>
          </a:xfrm>
          <a:prstGeom prst="rect">
            <a:avLst/>
          </a:prstGeom>
        </p:spPr>
        <p:txBody>
          <a:bodyPr lIns="0" rIns="0" tIns="0" bIns="0"/>
          <a:p>
            <a:endParaRPr/>
          </a:p>
        </p:txBody>
      </p:sp>
      <p:sp>
        <p:nvSpPr>
          <p:cNvPr id="21" name="PlaceHolder 3"/>
          <p:cNvSpPr>
            <a:spLocks noGrp="1"/>
          </p:cNvSpPr>
          <p:nvPr>
            <p:ph type="body"/>
          </p:nvPr>
        </p:nvSpPr>
        <p:spPr>
          <a:xfrm>
            <a:off x="5152320" y="1769040"/>
            <a:ext cx="4426560" cy="2090880"/>
          </a:xfrm>
          <a:prstGeom prst="rect">
            <a:avLst/>
          </a:prstGeom>
        </p:spPr>
        <p:txBody>
          <a:bodyPr lIns="0" rIns="0" tIns="0" bIns="0"/>
          <a:p>
            <a:endParaRPr/>
          </a:p>
        </p:txBody>
      </p:sp>
      <p:sp>
        <p:nvSpPr>
          <p:cNvPr id="22" name="PlaceHolder 4"/>
          <p:cNvSpPr>
            <a:spLocks noGrp="1"/>
          </p:cNvSpPr>
          <p:nvPr>
            <p:ph type="body"/>
          </p:nvPr>
        </p:nvSpPr>
        <p:spPr>
          <a:xfrm>
            <a:off x="504000" y="4059000"/>
            <a:ext cx="9071280" cy="2090880"/>
          </a:xfrm>
          <a:prstGeom prst="rect">
            <a:avLst/>
          </a:prstGeom>
        </p:spPr>
        <p:txBody>
          <a:bodyPr lIns="0" rIns="0" tIns="0" bIns="0"/>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301320"/>
            <a:ext cx="9071280" cy="1262160"/>
          </a:xfrm>
          <a:prstGeom prst="rect">
            <a:avLst/>
          </a:prstGeom>
        </p:spPr>
        <p:txBody>
          <a:bodyPr lIns="0" rIns="0" tIns="0" bIns="0" anchor="ctr"/>
          <a:p>
            <a:r>
              <a:rPr lang="en-US">
                <a:latin typeface="Arial"/>
              </a:rPr>
              <a:t>Click to edit the title text format</a:t>
            </a:r>
            <a:endParaRPr/>
          </a:p>
        </p:txBody>
      </p:sp>
      <p:sp>
        <p:nvSpPr>
          <p:cNvPr id="1" name="PlaceHolder 2"/>
          <p:cNvSpPr>
            <a:spLocks noGrp="1"/>
          </p:cNvSpPr>
          <p:nvPr>
            <p:ph type="body"/>
          </p:nvPr>
        </p:nvSpPr>
        <p:spPr>
          <a:xfrm>
            <a:off x="504000" y="1768680"/>
            <a:ext cx="9072000" cy="4384080"/>
          </a:xfrm>
          <a:prstGeom prst="rect">
            <a:avLst/>
          </a:prstGeom>
        </p:spPr>
        <p:txBody>
          <a:bodyPr lIns="0" rIns="0" tIns="0" bIns="0"/>
          <a:p>
            <a:pPr>
              <a:buSzPct val="45000"/>
              <a:buFont typeface="StarSymbol"/>
              <a:buChar char=""/>
            </a:pPr>
            <a:r>
              <a:rPr lang="en-US" sz="3200">
                <a:latin typeface="Arial"/>
              </a:rPr>
              <a:t>Click to edit the outline text format</a:t>
            </a:r>
            <a:endParaRPr/>
          </a:p>
          <a:p>
            <a:pPr lvl="1">
              <a:buSzPct val="75000"/>
              <a:buFont typeface="StarSymbol"/>
              <a:buChar char=""/>
            </a:pPr>
            <a:r>
              <a:rPr lang="en-US" sz="2800">
                <a:latin typeface="Arial"/>
              </a:rPr>
              <a:t>Second Outline Level</a:t>
            </a:r>
            <a:endParaRPr/>
          </a:p>
          <a:p>
            <a:pPr lvl="2">
              <a:buSzPct val="45000"/>
              <a:buFont typeface="StarSymbol"/>
              <a:buChar char=""/>
            </a:pPr>
            <a:r>
              <a:rPr lang="en-US" sz="2400">
                <a:latin typeface="Arial"/>
              </a:rPr>
              <a:t>Third Outline Level</a:t>
            </a:r>
            <a:endParaRPr/>
          </a:p>
          <a:p>
            <a:pPr lvl="3">
              <a:buSzPct val="75000"/>
              <a:buFont typeface="StarSymbol"/>
              <a:buChar char=""/>
            </a:pPr>
            <a:r>
              <a:rPr lang="en-US" sz="2000">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6" name="PlaceHolder 1"/>
          <p:cNvSpPr>
            <a:spLocks noGrp="1"/>
          </p:cNvSpPr>
          <p:nvPr>
            <p:ph type="title"/>
          </p:nvPr>
        </p:nvSpPr>
        <p:spPr>
          <a:xfrm>
            <a:off x="504000" y="301320"/>
            <a:ext cx="9071280" cy="1262160"/>
          </a:xfrm>
          <a:prstGeom prst="rect">
            <a:avLst/>
          </a:prstGeom>
        </p:spPr>
        <p:txBody>
          <a:bodyPr lIns="0" rIns="0" tIns="0" bIns="0" anchor="ctr"/>
          <a:p>
            <a:r>
              <a:rPr lang="en-US">
                <a:latin typeface="Arial"/>
              </a:rPr>
              <a:t>Click to edit the title text format</a:t>
            </a:r>
            <a:endParaRPr/>
          </a:p>
        </p:txBody>
      </p:sp>
      <p:sp>
        <p:nvSpPr>
          <p:cNvPr id="37" name="PlaceHolder 2"/>
          <p:cNvSpPr>
            <a:spLocks noGrp="1"/>
          </p:cNvSpPr>
          <p:nvPr>
            <p:ph type="body"/>
          </p:nvPr>
        </p:nvSpPr>
        <p:spPr>
          <a:xfrm>
            <a:off x="504000" y="1769040"/>
            <a:ext cx="9071280" cy="4384080"/>
          </a:xfrm>
          <a:prstGeom prst="rect">
            <a:avLst/>
          </a:prstGeom>
        </p:spPr>
        <p:txBody>
          <a:bodyPr lIns="0" rIns="0" tIns="0" bIns="0"/>
          <a:p>
            <a:pPr>
              <a:buSzPct val="45000"/>
              <a:buFont typeface="StarSymbol"/>
              <a:buChar char=""/>
            </a:pPr>
            <a:r>
              <a:rPr lang="en-US">
                <a:latin typeface="Arial"/>
              </a:rPr>
              <a:t>Click to edit the outline text format</a:t>
            </a:r>
            <a:endParaRPr/>
          </a:p>
          <a:p>
            <a:pPr lvl="1">
              <a:buSzPct val="75000"/>
              <a:buFont typeface="StarSymbol"/>
              <a:buChar char=""/>
            </a:pPr>
            <a:r>
              <a:rPr lang="en-US">
                <a:latin typeface="Arial"/>
              </a:rPr>
              <a:t>Second Outline Level</a:t>
            </a:r>
            <a:endParaRPr/>
          </a:p>
          <a:p>
            <a:pPr lvl="2">
              <a:buSzPct val="45000"/>
              <a:buFont typeface="StarSymbol"/>
              <a:buChar char=""/>
            </a:pPr>
            <a:r>
              <a:rPr lang="en-US">
                <a:latin typeface="Arial"/>
              </a:rPr>
              <a:t>Third Outline Level</a:t>
            </a:r>
            <a:endParaRPr/>
          </a:p>
          <a:p>
            <a:pPr lvl="3">
              <a:buSzPct val="75000"/>
              <a:buFont typeface="StarSymbol"/>
              <a:buChar char=""/>
            </a:pPr>
            <a:r>
              <a:rPr lang="en-US">
                <a:latin typeface="Arial"/>
              </a:rPr>
              <a:t>Fourth Outline Level</a:t>
            </a:r>
            <a:endParaRPr/>
          </a:p>
          <a:p>
            <a:pPr lvl="4">
              <a:buSzPct val="45000"/>
              <a:buFont typeface="StarSymbol"/>
              <a:buChar char=""/>
            </a:pPr>
            <a:r>
              <a:rPr lang="en-US">
                <a:latin typeface="Arial"/>
              </a:rPr>
              <a:t>Fifth Outline Level</a:t>
            </a:r>
            <a:endParaRPr/>
          </a:p>
          <a:p>
            <a:pPr lvl="5">
              <a:buSzPct val="45000"/>
              <a:buFont typeface="StarSymbol"/>
              <a:buChar char=""/>
            </a:pPr>
            <a:r>
              <a:rPr lang="en-US">
                <a:latin typeface="Arial"/>
              </a:rPr>
              <a:t>Sixth Outline Level</a:t>
            </a:r>
            <a:endParaRPr/>
          </a:p>
          <a:p>
            <a:pPr lvl="6">
              <a:buSzPct val="45000"/>
              <a:buFont typeface="StarSymbol"/>
              <a:buChar char=""/>
            </a:pPr>
            <a:r>
              <a:rPr lang="en-US">
                <a:latin typeface="Arial"/>
              </a:rPr>
              <a:t>Seventh Outline Level</a:t>
            </a:r>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3.xml"/>
</Relationships>
</file>

<file path=ppt/slides/_rels/slide2.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2" name="CustomShape 1"/>
          <p:cNvSpPr/>
          <p:nvPr/>
        </p:nvSpPr>
        <p:spPr>
          <a:xfrm>
            <a:off x="504000" y="301320"/>
            <a:ext cx="9071280" cy="1261800"/>
          </a:xfrm>
          <a:prstGeom prst="rect">
            <a:avLst/>
          </a:prstGeom>
          <a:noFill/>
          <a:ln>
            <a:noFill/>
          </a:ln>
        </p:spPr>
      </p:sp>
      <p:pic>
        <p:nvPicPr>
          <p:cNvPr id="73" name="" descr=""/>
          <p:cNvPicPr/>
          <p:nvPr/>
        </p:nvPicPr>
        <p:blipFill>
          <a:blip r:embed="rId1"/>
          <a:stretch>
            <a:fillRect/>
          </a:stretch>
        </p:blipFill>
        <p:spPr>
          <a:xfrm>
            <a:off x="-2194560" y="0"/>
            <a:ext cx="13075560" cy="9235080"/>
          </a:xfrm>
          <a:prstGeom prst="rect">
            <a:avLst/>
          </a:prstGeom>
          <a:ln>
            <a:noFill/>
          </a:ln>
        </p:spPr>
      </p:pic>
      <p:sp>
        <p:nvSpPr>
          <p:cNvPr id="74" name="CustomShape 2"/>
          <p:cNvSpPr/>
          <p:nvPr/>
        </p:nvSpPr>
        <p:spPr>
          <a:xfrm>
            <a:off x="3200400" y="-1188720"/>
            <a:ext cx="6491880" cy="5303520"/>
          </a:xfrm>
          <a:prstGeom prst="rect">
            <a:avLst/>
          </a:prstGeom>
          <a:noFill/>
          <a:ln>
            <a:noFill/>
          </a:ln>
        </p:spPr>
        <p:txBody>
          <a:bodyPr lIns="0" rIns="0" tIns="0" bIns="0" anchor="ctr"/>
          <a:p>
            <a:pPr algn="r">
              <a:lnSpc>
                <a:spcPct val="100000"/>
              </a:lnSpc>
            </a:pPr>
            <a:r>
              <a:rPr b="1" lang="en-US" sz="2500">
                <a:solidFill>
                  <a:srgbClr val="eeeeee"/>
                </a:solidFill>
                <a:latin typeface="Comic Sans MS"/>
              </a:rPr>
              <a:t>En général, les gens croient que le suicide n'est pas acceptable. Cependant, à chaque jour que nous détruisons un peu plus notre environnement, nous nous engageons un peu plus sur la voie du suicide collectif.</a:t>
            </a:r>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5" name="CustomShape 1"/>
          <p:cNvSpPr/>
          <p:nvPr/>
        </p:nvSpPr>
        <p:spPr>
          <a:xfrm>
            <a:off x="504000" y="301320"/>
            <a:ext cx="9071280" cy="1261800"/>
          </a:xfrm>
          <a:prstGeom prst="rect">
            <a:avLst/>
          </a:prstGeom>
          <a:noFill/>
          <a:ln>
            <a:noFill/>
          </a:ln>
        </p:spPr>
      </p:sp>
      <p:pic>
        <p:nvPicPr>
          <p:cNvPr id="76" name="" descr=""/>
          <p:cNvPicPr/>
          <p:nvPr/>
        </p:nvPicPr>
        <p:blipFill>
          <a:blip r:embed="rId1"/>
          <a:stretch>
            <a:fillRect/>
          </a:stretch>
        </p:blipFill>
        <p:spPr>
          <a:xfrm>
            <a:off x="0" y="-33120"/>
            <a:ext cx="10079640" cy="7592760"/>
          </a:xfrm>
          <a:prstGeom prst="rect">
            <a:avLst/>
          </a:prstGeom>
          <a:ln>
            <a:noFill/>
          </a:ln>
        </p:spPr>
      </p:pic>
      <p:sp>
        <p:nvSpPr>
          <p:cNvPr id="77" name="CustomShape 2"/>
          <p:cNvSpPr/>
          <p:nvPr/>
        </p:nvSpPr>
        <p:spPr>
          <a:xfrm>
            <a:off x="548640" y="457200"/>
            <a:ext cx="8321040" cy="4384080"/>
          </a:xfrm>
          <a:prstGeom prst="rect">
            <a:avLst/>
          </a:prstGeom>
          <a:noFill/>
          <a:ln>
            <a:noFill/>
          </a:ln>
        </p:spPr>
        <p:txBody>
          <a:bodyPr lIns="0" rIns="0" tIns="0" bIns="0"/>
          <a:p>
            <a:pPr>
              <a:lnSpc>
                <a:spcPct val="100000"/>
              </a:lnSpc>
              <a:buSzPct val="45000"/>
              <a:buFont typeface="StarSymbol"/>
              <a:buChar char="l"/>
            </a:pPr>
            <a:r>
              <a:rPr b="1" lang="en-US" sz="4000">
                <a:solidFill>
                  <a:srgbClr val="1c1c1c"/>
                </a:solidFill>
                <a:latin typeface="Comic Sans MS"/>
              </a:rPr>
              <a:t>Va prendre tes leçons dans la Nature.</a:t>
            </a:r>
            <a:endParaRPr/>
          </a:p>
          <a:p>
            <a:pPr algn="r">
              <a:lnSpc>
                <a:spcPct val="100000"/>
              </a:lnSpc>
              <a:buSzPct val="45000"/>
              <a:buFont typeface="StarSymbol"/>
              <a:buChar char="l"/>
            </a:pPr>
            <a:r>
              <a:rPr b="1" lang="en-US" sz="2500">
                <a:latin typeface="Comic Sans MS"/>
              </a:rPr>
              <a:t>Leonardo da Vinci</a:t>
            </a:r>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id="78" name="" descr=""/>
          <p:cNvPicPr/>
          <p:nvPr/>
        </p:nvPicPr>
        <p:blipFill>
          <a:blip r:embed="rId1"/>
          <a:stretch>
            <a:fillRect/>
          </a:stretch>
        </p:blipFill>
        <p:spPr>
          <a:xfrm>
            <a:off x="0" y="-6120"/>
            <a:ext cx="11430000" cy="7565760"/>
          </a:xfrm>
          <a:prstGeom prst="rect">
            <a:avLst/>
          </a:prstGeom>
          <a:ln>
            <a:noFill/>
          </a:ln>
        </p:spPr>
      </p:pic>
      <p:sp>
        <p:nvSpPr>
          <p:cNvPr id="79" name="TextShape 1"/>
          <p:cNvSpPr txBox="1"/>
          <p:nvPr/>
        </p:nvSpPr>
        <p:spPr>
          <a:xfrm>
            <a:off x="365760" y="640080"/>
            <a:ext cx="9052560" cy="6492240"/>
          </a:xfrm>
          <a:prstGeom prst="rect">
            <a:avLst/>
          </a:prstGeom>
        </p:spPr>
        <p:txBody>
          <a:bodyPr lIns="90000" rIns="90000" tIns="45000" bIns="45000"/>
          <a:p>
            <a:r>
              <a:rPr b="1" lang="en-US" sz="2400">
                <a:solidFill>
                  <a:srgbClr val="ffffff"/>
                </a:solidFill>
                <a:latin typeface="Comic Sans MS"/>
              </a:rPr>
              <a:t>	</a:t>
            </a:r>
            <a:r>
              <a:rPr b="1" lang="en-US" sz="2400">
                <a:solidFill>
                  <a:srgbClr val="ffffff"/>
                </a:solidFill>
                <a:latin typeface="Comic Sans MS"/>
              </a:rPr>
              <a:t>Tout ce que nous mangeons et buvons provient de la nature. Or toute pollution finit par se retrouver un jour dans notre nourriture : dans l'eau que nous buvons ou dans ce que nous mangeons. Et ces polluants peuvent nous faire développer des maladies ou des malformations.</a:t>
            </a:r>
            <a:endParaRPr/>
          </a:p>
          <a:p>
            <a:r>
              <a:rPr b="1" lang="en-US" sz="2400">
                <a:solidFill>
                  <a:srgbClr val="ffffff"/>
                </a:solidFill>
                <a:latin typeface="Comic Sans MS"/>
              </a:rPr>
              <a:t>	</a:t>
            </a:r>
            <a:r>
              <a:rPr b="1" lang="en-US" sz="2400">
                <a:solidFill>
                  <a:srgbClr val="ffffff"/>
                </a:solidFill>
                <a:latin typeface="Comic Sans MS"/>
              </a:rPr>
              <a:t>Nous devons donc faire en sorte que la nature produise une eau et une nourriture saines et en quantité suffisante. Pour cela, nous devons éviter de polluer les sols et les mers. Nous devons éviter de rejeter sans précaution ou répandre des produits chimiques à l'excès.</a:t>
            </a:r>
            <a:endParaRPr/>
          </a:p>
          <a:p>
            <a:r>
              <a:rPr b="1" lang="en-US" sz="2400">
                <a:solidFill>
                  <a:srgbClr val="ffffff"/>
                </a:solidFill>
                <a:latin typeface="Comic Sans MS"/>
              </a:rPr>
              <a:t>	</a:t>
            </a:r>
            <a:r>
              <a:rPr b="1" lang="en-US" sz="2400">
                <a:solidFill>
                  <a:srgbClr val="ffffff"/>
                </a:solidFill>
                <a:latin typeface="Comic Sans MS"/>
              </a:rPr>
              <a:t>Protéger notre source de nourriture, c'est préserver la survie et donc l'avenir de l'humanité.</a:t>
            </a:r>
            <a:endParaRPr/>
          </a:p>
          <a:p>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id="80" name="" descr=""/>
          <p:cNvPicPr/>
          <p:nvPr/>
        </p:nvPicPr>
        <p:blipFill>
          <a:blip r:embed="rId1"/>
          <a:stretch>
            <a:fillRect/>
          </a:stretch>
        </p:blipFill>
        <p:spPr>
          <a:xfrm>
            <a:off x="0" y="-10080"/>
            <a:ext cx="10080720" cy="7569720"/>
          </a:xfrm>
          <a:prstGeom prst="rect">
            <a:avLst/>
          </a:prstGeom>
          <a:ln>
            <a:noFill/>
          </a:ln>
        </p:spPr>
      </p:pic>
      <p:sp>
        <p:nvSpPr>
          <p:cNvPr id="81" name="TextShape 1"/>
          <p:cNvSpPr txBox="1"/>
          <p:nvPr/>
        </p:nvSpPr>
        <p:spPr>
          <a:xfrm>
            <a:off x="548640" y="640080"/>
            <a:ext cx="9052560" cy="6811560"/>
          </a:xfrm>
          <a:prstGeom prst="rect">
            <a:avLst/>
          </a:prstGeom>
        </p:spPr>
        <p:txBody>
          <a:bodyPr lIns="90000" rIns="90000" tIns="45000" bIns="45000"/>
          <a:p>
            <a:r>
              <a:rPr b="1" lang="en-US" sz="2100">
                <a:solidFill>
                  <a:srgbClr val="ffffff"/>
                </a:solidFill>
                <a:latin typeface="Comic Sans MS"/>
              </a:rPr>
              <a:t>	</a:t>
            </a:r>
            <a:r>
              <a:rPr b="1" lang="en-US" sz="2100">
                <a:solidFill>
                  <a:srgbClr val="ffffff"/>
                </a:solidFill>
                <a:latin typeface="Comic Sans MS"/>
              </a:rPr>
              <a:t>L'air est absolument indispensable à notre survie. Nous ne pouvons pas survivre plus de quelques minutes sans respirer. L'air nous apporte l'oxygène, carburant de nos cellules.</a:t>
            </a:r>
            <a:endParaRPr/>
          </a:p>
          <a:p>
            <a:r>
              <a:rPr b="1" lang="en-US" sz="2100">
                <a:solidFill>
                  <a:srgbClr val="ffffff"/>
                </a:solidFill>
                <a:latin typeface="Comic Sans MS"/>
              </a:rPr>
              <a:t>	</a:t>
            </a:r>
            <a:r>
              <a:rPr b="1" lang="en-US" sz="2100">
                <a:solidFill>
                  <a:srgbClr val="ffffff"/>
                </a:solidFill>
                <a:latin typeface="Comic Sans MS"/>
              </a:rPr>
              <a:t>Mais en respirant, nous n'inhalons pas que de l'oxygène. Nous absorbons également beaucoup d'autres choses. A chaque inspiration, nous inhalons les gaz et les particules qui se trouvent dans l'atmosphère. Certains de ces gaz et particules sont nocifs pour notre organisme. A chaque inspiration, nous absorbons donc un peu de poison. Respirer met alors notre santé en danger et nous rend malades. Alors que respirer devrait seulement nous maintenir en vie.</a:t>
            </a:r>
            <a:endParaRPr/>
          </a:p>
          <a:p>
            <a:r>
              <a:rPr b="1" lang="en-US" sz="2100">
                <a:solidFill>
                  <a:srgbClr val="ffffff"/>
                </a:solidFill>
                <a:latin typeface="Comic Sans MS"/>
              </a:rPr>
              <a:t>	</a:t>
            </a:r>
            <a:r>
              <a:rPr b="1" lang="en-US" sz="2100">
                <a:solidFill>
                  <a:srgbClr val="ffffff"/>
                </a:solidFill>
                <a:latin typeface="Comic Sans MS"/>
              </a:rPr>
              <a:t>Nous devons donc veiller à ne pas polluer notre atmosphère. Nous ne devons pas y rejeter des gaz nocifs ou des particules dangereuses pour la vie.</a:t>
            </a:r>
            <a:endParaRPr/>
          </a:p>
          <a:p>
            <a:r>
              <a:rPr b="1" lang="en-US" sz="2100">
                <a:solidFill>
                  <a:srgbClr val="ffffff"/>
                </a:solidFill>
                <a:latin typeface="Comic Sans MS"/>
              </a:rPr>
              <a:t>Protéger la qualité de l'air, c'est préserver la santé et donc l'avenir de l'humanité.</a:t>
            </a:r>
            <a:endParaRPr/>
          </a:p>
          <a:p>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